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8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412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1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515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16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756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95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714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04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611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33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85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2077-F884-4AAD-8697-1E498FB129B6}" type="datetimeFigureOut">
              <a:rPr lang="bg-BG" smtClean="0"/>
              <a:t>5.4.2021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F620-ADD4-4036-AB0D-0A58683C83C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8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l:+359%20(96)%20395%2013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ontana-os@justice.b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„ДЕН НА ОТВОРЕНИТЕ ВРАТИ“</a:t>
            </a:r>
            <a:b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ОКРЪЖЕН СЪД –МОНТАНА</a:t>
            </a:r>
            <a:b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bg-BG" sz="3600" dirty="0"/>
              <a:t/>
            </a:r>
            <a:br>
              <a:rPr lang="bg-BG" sz="3600" dirty="0"/>
            </a:br>
            <a:endParaRPr lang="bg-BG" sz="36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Виртуална разходка в Съдебна палата - Монтана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„Архив“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След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приключване на делата  те се предават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„Архив“.  Служба „Архив“ осигурява съхраняването на всички свършени дела, деловодни книги и всички други документи, създавани в резултат на дейността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звената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съда. След като съдът постанови своя съдебен акт, с който финализира делото,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служителите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служба „Архив“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изготвят и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изпращат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до страните по делото. В служба „Архив“ се предоставят и административни услуги – копия на влезли в сила съдебни актове, справки по приключили дела. Службата извършва и техническите операции по публикуване на съдебните актове в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 време: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8.30 до 17 часа без прекъсване.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контакти:  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395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241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5468" y="587828"/>
            <a:ext cx="3932237" cy="1600200"/>
          </a:xfrm>
        </p:spPr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Учрежденски архив 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12112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3174274"/>
            <a:ext cx="3932237" cy="2694714"/>
          </a:xfrm>
        </p:spPr>
        <p:txBody>
          <a:bodyPr/>
          <a:lstStyle/>
          <a:p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След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приключване на всички действия по делата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предоставят за съхранение в учрежденския архив на Окръжен съд. Делата в учрежденския архив се съхраняват за срок от 10 години. За определени дела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сроковете за съхранение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могат да достигнат до 130 години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осиновявания или доказване на произход/</a:t>
            </a:r>
          </a:p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68574" y="-888274"/>
            <a:ext cx="4138136" cy="3101929"/>
          </a:xfrm>
        </p:spPr>
        <p:txBody>
          <a:bodyPr>
            <a:no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 за класифицирана информация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74473" y="3046412"/>
            <a:ext cx="3932237" cy="3811588"/>
          </a:xfrm>
        </p:spPr>
        <p:txBody>
          <a:bodyPr/>
          <a:lstStyle/>
          <a:p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Окръжен съд – Монтана е обособено и специално помещение, в което при строги мерки за сигурност се съхраняват документи, съдържащи класифицирана информация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–поверителна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секретна и строго секретна информация, свързана с част от разглежданите дела. Достъпът до тези документи е ограничен само за определени по закон лица.</a:t>
            </a: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40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5544" y="54244"/>
            <a:ext cx="3932237" cy="1600200"/>
          </a:xfrm>
        </p:spPr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Окръжен съд - Монтана през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1247614"/>
            <a:ext cx="3933690" cy="4819972"/>
          </a:xfrm>
        </p:spPr>
        <p:txBody>
          <a:bodyPr>
            <a:normAutofit fontScale="25000" lnSpcReduction="20000"/>
          </a:bodyPr>
          <a:lstStyle/>
          <a:p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2020 г. в Окръжен  съд - Монтана са постъпили 754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дела.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 с останалите несвършени в края на 2019 г. 165 дела, през 2020 г. съдът е имал за разглеждане  919 дела.  През миналата година  ОС – Монтана е приключил 769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дела,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тях 295 са наказателни. Постановени са  27 присъди, от които 26 са осъдителни и 1 - оправдателна. Осъдени са 29 лица и 1 лице е оправдано. Сред влезлите в сила 32 присъди през миналата година 3 са по наказателни дела със значим обществен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-за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разпространение на наркотици, като подсъдимите по тях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осъдени 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„Лишаване от свобода“ ефективно.Сред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свършените през 2020 г. 30 </a:t>
            </a:r>
            <a:r>
              <a:rPr lang="bg-BG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първоинстанционни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наказателни дела преобладават дела за </a:t>
            </a:r>
            <a:r>
              <a:rPr lang="bg-BG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общоопасни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престъпления – 10 дела са за ПТП с настъпила смърт.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 са и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дела за престъпления срещу собствеността, 5 дела за престъпления срещу стопанството, 5  за престъпления срещу личността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срещу дейността на държавните органи и обществените организации. През последните три години няма регистрирани жалби за бавност на дела в ОС -Монтана.   Разразилата се епидемията от вируса КОВИД-19  и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наложените 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противоепидемични мерки затрудниха дейността на съда, но предприетата реорганизация на работата и </a:t>
            </a:r>
            <a:r>
              <a:rPr lang="bg-BG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въвеждането на  </a:t>
            </a:r>
            <a:r>
              <a:rPr lang="bg-BG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 за електронно правосъдие  осигуриха нормален правораздавателен процес със запазване бързината на правораздаването и качеството на съдебните актове.</a:t>
            </a:r>
          </a:p>
          <a:p>
            <a:endParaRPr lang="bg-BG" sz="56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7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65602" y="3128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Justitia regnorum fundamentum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Правосъдието е основата на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държавата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2988"/>
          </a:xfrm>
          <a:prstGeom prst="rect">
            <a:avLst/>
          </a:prstGeom>
          <a:ln>
            <a:noFill/>
          </a:ln>
        </p:spPr>
      </p:pic>
      <p:sp>
        <p:nvSpPr>
          <p:cNvPr id="4" name="Правоъгълник 3"/>
          <p:cNvSpPr/>
          <p:nvPr/>
        </p:nvSpPr>
        <p:spPr>
          <a:xfrm>
            <a:off x="2690949" y="320095"/>
            <a:ext cx="7366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Justitia regnorum fundamentum</a:t>
            </a:r>
            <a:r>
              <a:rPr lang="bg-BG" sz="32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bg-BG" sz="3200" dirty="0" smtClean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bg-BG" sz="32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bg-BG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Правосъдието </a:t>
            </a:r>
            <a:r>
              <a:rPr lang="bg-BG" sz="32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основата на </a:t>
            </a:r>
            <a:r>
              <a:rPr lang="bg-BG" sz="32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държавата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3950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Уважаеми граждани,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През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последните години в навечерието на 16 април – Деня на Конституцията и юриста, Окръжен съд – Монтана обявява  „Ден на отворените врати“. Инициативата дава възможност на  обществеността да  гостува в Съдебната палата и да се запознае на място със структурата и функционирането  на съдебната власт.  За съжаление през последните две години  заради обявената извънредна противоепидемична обстановка реализирането на инициативата „Ден на отворените врати“ в присъствен формат е невъзможно.  Затова Окръжен съд подготви виртуално посещение на  Съдебната палата и дистанционно запознаване с работата на всички звена в съда. Така продължаваме  редовните си контакти с вас – гражданите  и  се надяваме, че правим още една стъпка по пътя  към повече достъпност и прозрачност в дейността на 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съда и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увеличаване на доверието помежду ни. 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8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26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 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Окръжен съд – Монтана</a:t>
            </a:r>
            <a:b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643154" y="2011679"/>
            <a:ext cx="623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789611"/>
            <a:ext cx="3955869" cy="33600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Окръжен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  – Монтана е учреден на 1 април 1959 г. след въведено ново административно делене на България  с окръзи и общини. Първият председател на Окръжен съд - Михайловград е Начо </a:t>
            </a:r>
            <a:r>
              <a:rPr lang="bg-BG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Влъчков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съдът имал  и трима членове. Те разглеждали наказателни и бракоразводни дела, извършвали превантивна дейност, пропагандирали правни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Съдиите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служителите са били настанени в помещения в бившата Кооперативна болница на ъгъла на ул. „Стамболийски“ и „Хан Аспарух“, а делата се разглеждали в пристройка в същия двор. Строителството на новата Съдебна палата, в която и днес се помещава Окръжният съд, е  започнало през 1967 г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сградата е открита  тържествено на 30 януари 1970 г. от министъра на правосъдието тогава Светла Даскалова.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94" y="2011679"/>
            <a:ext cx="5578566" cy="31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784" y="557939"/>
            <a:ext cx="3910443" cy="25262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Окръжен 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 – Монтана  се намира на   адрес</a:t>
            </a: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414" y="3014420"/>
            <a:ext cx="3981611" cy="3773837"/>
          </a:xfrm>
        </p:spPr>
        <p:txBody>
          <a:bodyPr/>
          <a:lstStyle/>
          <a:p>
            <a:pPr lvl="0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 Монтана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3400</a:t>
            </a:r>
          </a:p>
          <a:p>
            <a:pPr lvl="0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„Васил Левски“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24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Съдебната палата се помещават също и Окръжна прокуратура – Монтана, Районен съд – Монтана  и Областно звено „Съдебна охрана“ – Монтана.</a:t>
            </a:r>
          </a:p>
          <a:p>
            <a:endParaRPr lang="bg-BG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b="4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6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Информационен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bg-BG" dirty="0"/>
          </a:p>
          <a:p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Информационният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център на Окръжен съд – Монтана се намира на партера на сградата до входа на Палатата. В него постъпват и се регистрират  всички документи, свързани  със съдебни дела и други административни услуги.  Служителите в информационния център оказват помощ на гражданите  при попълването на формуляри, предоставят информация за канцелариите и съдебните процедури, държавни такси и  др.</a:t>
            </a: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 време: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8.30 до 17 часа без прекъсване.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контакти : тел. </a:t>
            </a:r>
            <a:r>
              <a:rPr lang="bg-BG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+359 (96) 395 131</a:t>
            </a:r>
            <a:r>
              <a:rPr lang="bg-BG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bg-BG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bg-BG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montana-os@justice.bg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55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80055" y="-130629"/>
            <a:ext cx="4009956" cy="179197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Деловодство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5857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786878" y="1183368"/>
            <a:ext cx="3732212" cy="5295809"/>
          </a:xfrm>
        </p:spPr>
        <p:txBody>
          <a:bodyPr>
            <a:noAutofit/>
          </a:bodyPr>
          <a:lstStyle/>
          <a:p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Всички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регистрирани документи, свързани с образуваните и неприключили съдебни дела, след завеждането им се представят в Деловодството на Окръжен съд – Монтана.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Документите, по които се образуват нови дела, се   докладват на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и зам.председателя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съда,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 образуват съдебно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дело, ако са налице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законови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и го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разпределят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съдия докладчик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Централизираната система за случайно разпределение на дела.  Служба "Деловодство" извършва вписвания в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деловодните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изготвя списък и изпраща призовките и съобщенията по делата, подрежда </a:t>
            </a:r>
            <a:r>
              <a:rPr lang="bg-BG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новопостъпили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документи към висящите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Делата в  деловодството се подреждат в папки с различен  според вида им цвят: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 гражданските дела, червени – за наказателните, оранжеви – за търговските и сини за делата по несъстоятелност. Деловодството  поддържа календар за насрочените дела,  подготвя и изпраща до съответната инстанция делата, по които са постъпили жалби и предава в архива приключените дела.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време: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8.30 до 17 часа 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контакти: тел. 395 112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3993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Съдии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Окръжен съд 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87828" y="1431562"/>
            <a:ext cx="4066631" cy="5308872"/>
          </a:xfrm>
        </p:spPr>
        <p:txBody>
          <a:bodyPr>
            <a:normAutofit fontScale="40000" lnSpcReduction="20000"/>
          </a:bodyPr>
          <a:lstStyle/>
          <a:p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Съдиите 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 правовия ред и законността в държавата. Те решават делата според действащите закони въз основа на събраните доказателства  и след обсъждане на доводите на страните като прилагат законите точно и еднакво спрямо всички лица и случаи. Равнопоставеността в съдебния процес е установена от закона. Ролята на съдията е да гарантира, че всяка страна ще получи справедлива съдебна защита. В Окръжен съд  - Монтана  има наказателно и гражданско отделения, в които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 момента работят 1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съдии. Окръжният съд разглежда като първа инстанция 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по-висок материален интерес или значимост на обществените отношения, граждански и наказателни дела, определени със закон.  А като втора (въззивна) инстанция разглежда дела, образувани по жалби и протести срещу актове на районните съдилища в Монтана, Лом и Берковица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 15 април 2021 година и.ф. </a:t>
            </a:r>
            <a:r>
              <a:rPr lang="bg-BG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Административен </a:t>
            </a:r>
            <a:r>
              <a:rPr lang="bg-BG" sz="290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 </a:t>
            </a:r>
            <a:r>
              <a:rPr lang="bg-BG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 на Окръжен съд – Монтана е съдия Милена Бранкова. 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Председателят на съда осъществява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общото организационно и административно ръководство, отговаря за дейността на съда и го представлява.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работата си председателят се подпомага от заместник – председател. Зам. председател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Окръжен съд – Монтана е съдия Аделина </a:t>
            </a:r>
            <a:r>
              <a:rPr lang="bg-BG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Троева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bg-BG" dirty="0"/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9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49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Съдът разглежда делата в открити или закрити заседания</a:t>
            </a: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наказателните и по някои граждански дела в съдебните производства участват и прокурори. Според процесуалното качество на участниците в съдебното заседание всеки от тях – съдия, съдебен заседател, съдебен секретар, прокурор,  подсъдим и защитник,  имат определени места в залата. В съдебните зали съдията и прокурорът заседават в тоги. </a:t>
            </a:r>
          </a:p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Съдебни секретари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Съдебните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секретари осигуряват документирането на съдебните заседания като съставят протоколи за откритите </a:t>
            </a:r>
            <a:r>
              <a:rPr lang="bg-BG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диктовката на председателя на съдебния състав. Протоколите отразяват пълно и подробно хода на заседанията  и са официални документи, които се прилагат по съдебното дело. За пълноценно и обективно документиране информацията от съдебните заседания в Окръжен съд – Монтана има и </a:t>
            </a:r>
            <a:r>
              <a:rPr lang="bg-BG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аудиозаписваща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Съдебните секретари изготвят и съпътстващи протоколите документи като писма, призовки и др.</a:t>
            </a:r>
          </a:p>
          <a:p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контакти:  </a:t>
            </a:r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395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114</a:t>
            </a:r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28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1122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на Office</vt:lpstr>
      <vt:lpstr> „ДЕН НА ОТВОРЕНИТЕ ВРАТИ“ ОКРЪЖЕН СЪД –МОНТАНА 2021 </vt:lpstr>
      <vt:lpstr>Уважаеми граждани, </vt:lpstr>
      <vt:lpstr> История на Окръжен съд – Монтана </vt:lpstr>
      <vt:lpstr>      Окръжен съд – Монтана  се намира на   адрес:   </vt:lpstr>
      <vt:lpstr>Информационен център </vt:lpstr>
      <vt:lpstr>Деловодство </vt:lpstr>
      <vt:lpstr>Съдии в Окръжен съд  </vt:lpstr>
      <vt:lpstr> Съдът разглежда делата в открити или закрити заседания</vt:lpstr>
      <vt:lpstr> Съдебни секретари </vt:lpstr>
      <vt:lpstr>Служба „Архив“ </vt:lpstr>
      <vt:lpstr>Учрежденски архив  </vt:lpstr>
      <vt:lpstr> Регистратура за класифицирана информация</vt:lpstr>
      <vt:lpstr>Окръжен съд - Монтана през 2020 г. </vt:lpstr>
      <vt:lpstr>Justitia regnorum fundamentum   Правосъдието е основата на държавата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„ДЕН НА ОТВОРЕНИТЕ ВРАТИ“ ОКРЪЖЕН СЪД –МОНТАНА 2021</dc:title>
  <dc:creator>User</dc:creator>
  <cp:lastModifiedBy>PRDCMontana</cp:lastModifiedBy>
  <cp:revision>108</cp:revision>
  <dcterms:created xsi:type="dcterms:W3CDTF">2021-02-21T18:43:45Z</dcterms:created>
  <dcterms:modified xsi:type="dcterms:W3CDTF">2021-04-05T08:44:52Z</dcterms:modified>
</cp:coreProperties>
</file>